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332" r:id="rId5"/>
    <p:sldId id="333" r:id="rId6"/>
    <p:sldId id="334" r:id="rId7"/>
    <p:sldId id="336" r:id="rId8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5" d="100"/>
          <a:sy n="105" d="100"/>
        </p:scale>
        <p:origin x="1758" y="96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09/10/2019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09/10/2019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google.be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hyperlink" Target="https://search.yahoo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scholar.google.be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g"/><Relationship Id="rId4" Type="http://schemas.openxmlformats.org/officeDocument/2006/relationships/hyperlink" Target="https://books.google.com/?hl=f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academic.microsoft.com/home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openxmlformats.org/officeDocument/2006/relationships/hyperlink" Target="https://www.base-search.net/about/en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7350" y="2653447"/>
            <a:ext cx="8369300" cy="567349"/>
          </a:xfrm>
        </p:spPr>
        <p:txBody>
          <a:bodyPr/>
          <a:lstStyle/>
          <a:p>
            <a:r>
              <a:rPr lang="fr-BE" altLang="en-US" dirty="0"/>
              <a:t>Outils de recherche d’informations scientifiques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Robots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moteurs</a:t>
            </a:r>
            <a:r>
              <a:rPr lang="en-US" dirty="0" smtClean="0"/>
              <a:t> de </a:t>
            </a:r>
            <a:r>
              <a:rPr lang="en-US" dirty="0" err="1" smtClean="0"/>
              <a:t>recherche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Robots ou moteurs de recherche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b="1" dirty="0"/>
              <a:t>Définition</a:t>
            </a:r>
            <a:r>
              <a:rPr lang="fr-BE" altLang="en-US" dirty="0"/>
              <a:t> : </a:t>
            </a:r>
            <a:r>
              <a:rPr lang="fr-FR" altLang="en-US" dirty="0"/>
              <a:t>Les </a:t>
            </a:r>
            <a:r>
              <a:rPr lang="fr-FR" altLang="en-US" i="1" dirty="0"/>
              <a:t>robots </a:t>
            </a:r>
            <a:r>
              <a:rPr lang="fr-FR" altLang="en-US" dirty="0"/>
              <a:t>ou </a:t>
            </a:r>
            <a:r>
              <a:rPr lang="fr-FR" altLang="en-US" i="1" dirty="0"/>
              <a:t>moteurs de recherche</a:t>
            </a:r>
            <a:endParaRPr lang="fr-FR" altLang="en-US" dirty="0"/>
          </a:p>
          <a:p>
            <a:r>
              <a:rPr lang="fr-BE" altLang="en-US" dirty="0"/>
              <a:t>sont des outils automatisés d’indexation et de recherche </a:t>
            </a:r>
            <a:r>
              <a:rPr lang="fr-FR" altLang="en-US" dirty="0"/>
              <a:t>de ressources Internet </a:t>
            </a:r>
            <a:r>
              <a:rPr lang="fr-BE" altLang="en-US" dirty="0"/>
              <a:t>interrogeables par mots-clés.</a:t>
            </a:r>
          </a:p>
          <a:p>
            <a:r>
              <a:rPr lang="fr-BE" altLang="en-US" dirty="0"/>
              <a:t>Ils peuvent être généralistes ou spécialisés.</a:t>
            </a:r>
          </a:p>
          <a:p>
            <a:r>
              <a:rPr lang="fr-BE" altLang="en-US" dirty="0"/>
              <a:t>Ils explorent automatiquement les sites et constituent un énorme stock de données à partir desquelles les questions posées trouvent souvent des réponses.</a:t>
            </a:r>
            <a:endParaRPr lang="fr-BE" altLang="en-US" dirty="0" smtClean="0"/>
          </a:p>
          <a:p>
            <a:pPr marL="0" indent="0">
              <a:buNone/>
            </a:pPr>
            <a:endParaRPr lang="fr-BE" altLang="en-US" dirty="0"/>
          </a:p>
          <a:p>
            <a:pPr>
              <a:buNone/>
            </a:pPr>
            <a:r>
              <a:rPr lang="fr-BE" altLang="en-US" dirty="0"/>
              <a:t>On consulte un moteur de recherche pour</a:t>
            </a:r>
          </a:p>
          <a:p>
            <a:r>
              <a:rPr lang="fr-BE" altLang="en-US" dirty="0"/>
              <a:t>toute recherche ciblée, pointue</a:t>
            </a:r>
          </a:p>
          <a:p>
            <a:r>
              <a:rPr lang="fr-BE" altLang="en-US" dirty="0"/>
              <a:t>les requêtes complexes (comprenant plusieurs concepts)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Robots ou moteurs de recherche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altLang="en-US" b="1" dirty="0"/>
              <a:t>Remarques : </a:t>
            </a:r>
          </a:p>
          <a:p>
            <a:r>
              <a:rPr lang="fr-BE" altLang="en-US" dirty="0"/>
              <a:t>Les moteurs de recherche sont très utiles pour des questions précises.</a:t>
            </a:r>
          </a:p>
          <a:p>
            <a:r>
              <a:rPr lang="fr-BE" altLang="en-US" dirty="0"/>
              <a:t>Ils sont efficaces à condition d’éviter les termes trop généraux.</a:t>
            </a:r>
          </a:p>
          <a:p>
            <a:r>
              <a:rPr lang="fr-BE" altLang="en-US" dirty="0"/>
              <a:t>Il est utile d’utiliser plusieurs moteurs pour une même requête car  ils ne donnent pas forcément les mêmes résultats et ceux-ci n’apparaissent pas nécessairement dans le même ordre</a:t>
            </a:r>
            <a:r>
              <a:rPr lang="fr-BE" altLang="en-US" dirty="0" smtClean="0"/>
              <a:t>.</a:t>
            </a:r>
          </a:p>
          <a:p>
            <a:endParaRPr lang="fr-BE" dirty="0"/>
          </a:p>
          <a:p>
            <a:pPr>
              <a:buNone/>
            </a:pPr>
            <a:r>
              <a:rPr lang="fr-BE" altLang="en-US" b="1" dirty="0"/>
              <a:t>Inconvénients :</a:t>
            </a:r>
          </a:p>
          <a:p>
            <a:r>
              <a:rPr lang="fr-BE" altLang="en-US" dirty="0"/>
              <a:t>Les résultats sont fournis en très grand nombre.</a:t>
            </a:r>
          </a:p>
          <a:p>
            <a:r>
              <a:rPr lang="fr-BE" altLang="en-US" dirty="0"/>
              <a:t>Les documents intéressants obtenus sont mélangés à des ressources dépourvues d’intérêt et à une publicité envahissante.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76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825" y="2690019"/>
            <a:ext cx="3181350" cy="1552575"/>
          </a:xfrm>
          <a:ln>
            <a:solidFill>
              <a:schemeClr val="tx1"/>
            </a:solidFill>
          </a:ln>
        </p:spPr>
      </p:pic>
      <p:pic>
        <p:nvPicPr>
          <p:cNvPr id="7" name="Espace réservé du contenu 6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0368" y="2690019"/>
            <a:ext cx="3374263" cy="155257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Moteurs de recherche généralistes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925" y="2957312"/>
            <a:ext cx="4547088" cy="1019175"/>
          </a:xfrm>
          <a:ln>
            <a:solidFill>
              <a:schemeClr val="tx1"/>
            </a:solidFill>
          </a:ln>
        </p:spPr>
      </p:pic>
      <p:pic>
        <p:nvPicPr>
          <p:cNvPr id="8" name="Espace réservé du contenu 7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0225" y="2957313"/>
            <a:ext cx="2495550" cy="1016400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Moteurs de recherche </a:t>
            </a:r>
            <a:r>
              <a:rPr lang="fr-BE" altLang="en-US" dirty="0" smtClean="0"/>
              <a:t>spécialisés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2074" y="3128169"/>
            <a:ext cx="3013075" cy="695325"/>
          </a:xfrm>
          <a:ln>
            <a:solidFill>
              <a:schemeClr val="tx1"/>
            </a:solidFill>
          </a:ln>
        </p:spPr>
      </p:pic>
      <p:pic>
        <p:nvPicPr>
          <p:cNvPr id="7" name="Espace réservé du contenu 6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8825" y="3128169"/>
            <a:ext cx="1657350" cy="695325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Moteurs de recherche spécialisés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196</Words>
  <Application>Microsoft Office PowerPoint</Application>
  <PresentationFormat>Affichage à l'écran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Outils de recherche d’informations scientifiques</vt:lpstr>
      <vt:lpstr>Robots ou moteurs de recherche</vt:lpstr>
      <vt:lpstr>Robots ou moteurs de recherche</vt:lpstr>
      <vt:lpstr>Moteurs de recherche généralistes</vt:lpstr>
      <vt:lpstr>Moteurs de recherche spécialisés</vt:lpstr>
      <vt:lpstr>Moteurs de recherche spécialisés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515</cp:revision>
  <cp:lastPrinted>2019-06-06T11:51:45Z</cp:lastPrinted>
  <dcterms:created xsi:type="dcterms:W3CDTF">2018-04-18T15:28:21Z</dcterms:created>
  <dcterms:modified xsi:type="dcterms:W3CDTF">2019-10-09T07:28:20Z</dcterms:modified>
</cp:coreProperties>
</file>