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3" r:id="rId5"/>
    <p:sldId id="262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image" Target="../media/image8.t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Rédaction</a:t>
            </a:r>
            <a:r>
              <a:rPr lang="en-US" dirty="0" smtClean="0"/>
              <a:t> des </a:t>
            </a:r>
            <a:r>
              <a:rPr lang="en-US" dirty="0" err="1" smtClean="0"/>
              <a:t>références</a:t>
            </a:r>
            <a:r>
              <a:rPr lang="en-US" dirty="0" smtClean="0"/>
              <a:t> </a:t>
            </a:r>
            <a:r>
              <a:rPr lang="en-US" dirty="0" err="1" smtClean="0"/>
              <a:t>bibliographiques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10953" y="3429000"/>
            <a:ext cx="5522094" cy="552855"/>
          </a:xfrm>
        </p:spPr>
        <p:txBody>
          <a:bodyPr/>
          <a:lstStyle/>
          <a:p>
            <a:r>
              <a:rPr lang="fr-BE" altLang="en-US" dirty="0" smtClean="0"/>
              <a:t>Thèses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Type de la thèse, établissement, lieu, année de soutenance. Nombre de </a:t>
            </a:r>
            <a:r>
              <a:rPr lang="fr-FR" altLang="en-US" dirty="0" smtClean="0"/>
              <a:t>pages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Type de la thèse, établissement, lieu, année de soutenance.</a:t>
            </a:r>
            <a:endParaRPr lang="fr-FR" altLang="en-US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9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 : exemple</a:t>
            </a:r>
            <a:endParaRPr lang="en-US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0764" y="1304925"/>
            <a:ext cx="3482472" cy="4926013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26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Type de la thèse, établissement, lieu, année de soutenance. Nombre de pages.</a:t>
            </a:r>
          </a:p>
          <a:p>
            <a:pPr>
              <a:spcBef>
                <a:spcPct val="5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DISPA, Sophie. </a:t>
            </a:r>
            <a:r>
              <a:rPr lang="fr-FR" altLang="en-US" i="1" dirty="0"/>
              <a:t>Beyond </a:t>
            </a:r>
            <a:r>
              <a:rPr lang="fr-FR" altLang="en-US" i="1" dirty="0" err="1"/>
              <a:t>Besov</a:t>
            </a:r>
            <a:r>
              <a:rPr lang="fr-FR" altLang="en-US" i="1" dirty="0"/>
              <a:t> </a:t>
            </a:r>
            <a:r>
              <a:rPr lang="fr-FR" altLang="en-US" i="1" dirty="0" err="1"/>
              <a:t>Spaces</a:t>
            </a:r>
            <a:r>
              <a:rPr lang="fr-FR" altLang="en-US" i="1" dirty="0"/>
              <a:t>, S</a:t>
            </a:r>
            <a:r>
              <a:rPr lang="el-GR" altLang="en-US" i="1" baseline="30000" dirty="0">
                <a:cs typeface="Arial" panose="020B0604020202020204" pitchFamily="34" charset="0"/>
              </a:rPr>
              <a:t>ν</a:t>
            </a:r>
            <a:r>
              <a:rPr lang="fr-BE" altLang="en-US" i="1" baseline="30000" dirty="0">
                <a:cs typeface="Arial" panose="020B0604020202020204" pitchFamily="34" charset="0"/>
              </a:rPr>
              <a:t> </a:t>
            </a:r>
            <a:r>
              <a:rPr lang="en-US" altLang="en-US" i="1" dirty="0"/>
              <a:t>Spaces: Topology and Prevalent Properties</a:t>
            </a:r>
            <a:r>
              <a:rPr lang="fr-FR" altLang="en-US" dirty="0"/>
              <a:t>. Thèse de Doctorat, Université de Liège, Faculté des Sciences, Liège, 2006. 113 </a:t>
            </a:r>
            <a:r>
              <a:rPr lang="fr-FR" altLang="en-US" dirty="0" smtClean="0"/>
              <a:t>p.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Type de la thèse, établissement, lieu, année de soutenance.</a:t>
            </a:r>
            <a:r>
              <a:rPr lang="fr-BE" altLang="en-US" u="sng" dirty="0"/>
              <a:t> </a:t>
            </a:r>
          </a:p>
          <a:p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Sophie </a:t>
            </a:r>
            <a:r>
              <a:rPr lang="fr-FR" altLang="en-US" dirty="0" err="1"/>
              <a:t>Dispa</a:t>
            </a:r>
            <a:r>
              <a:rPr lang="fr-FR" altLang="en-US" i="1" dirty="0"/>
              <a:t>, Beyond </a:t>
            </a:r>
            <a:r>
              <a:rPr lang="fr-FR" altLang="en-US" i="1" dirty="0" err="1"/>
              <a:t>Besov</a:t>
            </a:r>
            <a:r>
              <a:rPr lang="fr-FR" altLang="en-US" i="1" dirty="0"/>
              <a:t> </a:t>
            </a:r>
            <a:r>
              <a:rPr lang="fr-FR" altLang="en-US" i="1" dirty="0" err="1"/>
              <a:t>spaces</a:t>
            </a:r>
            <a:r>
              <a:rPr lang="fr-FR" altLang="en-US" i="1" dirty="0"/>
              <a:t>, S</a:t>
            </a:r>
            <a:r>
              <a:rPr lang="el-GR" altLang="en-US" i="1" baseline="30000" dirty="0">
                <a:cs typeface="Arial" panose="020B0604020202020204" pitchFamily="34" charset="0"/>
              </a:rPr>
              <a:t>ν</a:t>
            </a:r>
            <a:r>
              <a:rPr lang="fr-FR" altLang="en-US" i="1" dirty="0"/>
              <a:t> </a:t>
            </a:r>
            <a:r>
              <a:rPr lang="en-US" altLang="en-US" i="1" dirty="0"/>
              <a:t>spaces: Topology and prevalent properties</a:t>
            </a:r>
            <a:r>
              <a:rPr lang="fr-FR" altLang="en-US" dirty="0"/>
              <a:t>, Thèse de Doctorat, Université de Liège, Faculté des Sciences, Liège, 2006.</a:t>
            </a:r>
            <a:endParaRPr lang="fr-BE" altLang="en-US" dirty="0"/>
          </a:p>
          <a:p>
            <a:pPr marL="114300">
              <a:spcBef>
                <a:spcPct val="0"/>
              </a:spcBef>
            </a:pP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53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Ville d'édition : éditeur, année d'édition. Nombre de pages. (Collection ; n° dans la collection). Mention de soutenance. ISBN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collection, n° dans la collection, éditeur, ville d'édition, année d'édition, mention de soutenance.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86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485264"/>
            <a:ext cx="4038600" cy="4705035"/>
          </a:xfrm>
          <a:ln>
            <a:solidFill>
              <a:schemeClr val="tx1"/>
            </a:solidFill>
          </a:ln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2374" y="1460500"/>
            <a:ext cx="2770252" cy="4754563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 : exemple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Ville d'édition : éditeur, année d'édition. Nombre de pages. (Collection ; n° dans la collection). Mention de soutenance. ISBN.</a:t>
            </a:r>
          </a:p>
          <a:p>
            <a:pPr>
              <a:lnSpc>
                <a:spcPct val="90000"/>
              </a:lnSpc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r>
              <a:rPr lang="fr-FR" altLang="en-US" dirty="0"/>
              <a:t>HANSEN, C. </a:t>
            </a:r>
            <a:r>
              <a:rPr lang="fr-FR" altLang="en-US" i="1" dirty="0"/>
              <a:t>Rank-</a:t>
            </a:r>
            <a:r>
              <a:rPr lang="fr-FR" altLang="en-US" i="1" dirty="0" err="1"/>
              <a:t>Deficient</a:t>
            </a:r>
            <a:r>
              <a:rPr lang="fr-FR" altLang="en-US" i="1" dirty="0"/>
              <a:t> and </a:t>
            </a:r>
            <a:r>
              <a:rPr lang="fr-FR" altLang="en-US" i="1" dirty="0" err="1"/>
              <a:t>Discrete</a:t>
            </a:r>
            <a:r>
              <a:rPr lang="fr-FR" altLang="en-US" i="1" dirty="0"/>
              <a:t> Ill-</a:t>
            </a:r>
            <a:r>
              <a:rPr lang="fr-FR" altLang="en-US" i="1" dirty="0" err="1"/>
              <a:t>Posed</a:t>
            </a:r>
            <a:r>
              <a:rPr lang="fr-FR" altLang="en-US" i="1" dirty="0"/>
              <a:t> </a:t>
            </a:r>
            <a:r>
              <a:rPr lang="fr-FR" altLang="en-US" i="1" dirty="0" err="1"/>
              <a:t>Problems</a:t>
            </a:r>
            <a:r>
              <a:rPr lang="fr-FR" altLang="en-US" dirty="0"/>
              <a:t>. </a:t>
            </a:r>
            <a:r>
              <a:rPr lang="fr-FR" altLang="en-US" dirty="0" err="1"/>
              <a:t>Lyngby</a:t>
            </a:r>
            <a:r>
              <a:rPr lang="fr-FR" altLang="en-US" dirty="0"/>
              <a:t> : </a:t>
            </a:r>
            <a:r>
              <a:rPr lang="fr-FR" altLang="en-US" dirty="0" err="1"/>
              <a:t>Polyteknisk</a:t>
            </a:r>
            <a:r>
              <a:rPr lang="fr-FR" altLang="en-US" dirty="0"/>
              <a:t> </a:t>
            </a:r>
            <a:r>
              <a:rPr lang="fr-FR" altLang="en-US" dirty="0" err="1"/>
              <a:t>Forlag</a:t>
            </a:r>
            <a:r>
              <a:rPr lang="fr-FR" altLang="en-US" dirty="0"/>
              <a:t>, 1996. 150 p. Thèse de Doctorat défendue à l'Université Technique du Danemark. ISBN 87-502-0784-9</a:t>
            </a:r>
            <a:r>
              <a:rPr lang="fr-FR" altLang="en-US" dirty="0" smtClean="0"/>
              <a:t>.</a:t>
            </a:r>
          </a:p>
          <a:p>
            <a:pPr marL="114300">
              <a:lnSpc>
                <a:spcPct val="90000"/>
              </a:lnSpc>
              <a:spcBef>
                <a:spcPct val="0"/>
              </a:spcBef>
            </a:pPr>
            <a:endParaRPr lang="fr-FR" dirty="0"/>
          </a:p>
          <a:p>
            <a:pPr>
              <a:spcBef>
                <a:spcPct val="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collection, n° dans la collection, éditeur, ville d'édition, année d'édition, mention de soutenance.</a:t>
            </a:r>
          </a:p>
          <a:p>
            <a:pPr>
              <a:spcBef>
                <a:spcPct val="5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BE" altLang="en-US" dirty="0"/>
              <a:t>C. Hansen, </a:t>
            </a:r>
            <a:r>
              <a:rPr lang="fr-BE" altLang="en-US" i="1" dirty="0"/>
              <a:t>Rank-</a:t>
            </a:r>
            <a:r>
              <a:rPr lang="fr-BE" altLang="en-US" i="1" dirty="0" err="1"/>
              <a:t>deficient</a:t>
            </a:r>
            <a:r>
              <a:rPr lang="fr-BE" altLang="en-US" i="1" dirty="0"/>
              <a:t> and </a:t>
            </a:r>
            <a:r>
              <a:rPr lang="fr-BE" altLang="en-US" i="1" dirty="0" err="1"/>
              <a:t>discrete</a:t>
            </a:r>
            <a:r>
              <a:rPr lang="fr-BE" altLang="en-US" i="1" dirty="0"/>
              <a:t> ill-</a:t>
            </a:r>
            <a:r>
              <a:rPr lang="fr-BE" altLang="en-US" i="1" dirty="0" err="1"/>
              <a:t>posed</a:t>
            </a:r>
            <a:r>
              <a:rPr lang="fr-BE" altLang="en-US" i="1" dirty="0"/>
              <a:t> </a:t>
            </a:r>
            <a:r>
              <a:rPr lang="fr-BE" altLang="en-US" i="1" dirty="0" err="1"/>
              <a:t>problems</a:t>
            </a:r>
            <a:r>
              <a:rPr lang="fr-BE" altLang="en-US" dirty="0"/>
              <a:t>, </a:t>
            </a:r>
            <a:r>
              <a:rPr lang="fr-BE" altLang="en-US" dirty="0" err="1"/>
              <a:t>Polyteknisk</a:t>
            </a:r>
            <a:r>
              <a:rPr lang="fr-BE" altLang="en-US" dirty="0"/>
              <a:t> </a:t>
            </a:r>
            <a:r>
              <a:rPr lang="fr-BE" altLang="en-US" dirty="0" err="1"/>
              <a:t>Forlag</a:t>
            </a:r>
            <a:r>
              <a:rPr lang="fr-BE" altLang="en-US" dirty="0"/>
              <a:t>, </a:t>
            </a:r>
            <a:r>
              <a:rPr lang="fr-BE" altLang="en-US" dirty="0" err="1"/>
              <a:t>Lingby</a:t>
            </a:r>
            <a:r>
              <a:rPr lang="fr-BE" altLang="en-US" dirty="0"/>
              <a:t>, 1996, thèse de Doctorat défendue à l'Université Technique du Danemark.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3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446</Words>
  <Application>Microsoft Office PowerPoint</Application>
  <PresentationFormat>Affichage à l'écran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Rédaction des références bibliographiques</vt:lpstr>
      <vt:lpstr>Thèse sans éditeur</vt:lpstr>
      <vt:lpstr>Thèse sans éditeur : exemple</vt:lpstr>
      <vt:lpstr>Thèse sans éditeur : exemple</vt:lpstr>
      <vt:lpstr>Thèse avec éditeur</vt:lpstr>
      <vt:lpstr>Thèse avec éditeur : exemple</vt:lpstr>
      <vt:lpstr>Thèse avec éditeur : exemple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493</cp:revision>
  <cp:lastPrinted>2019-06-06T11:51:45Z</cp:lastPrinted>
  <dcterms:created xsi:type="dcterms:W3CDTF">2018-04-18T15:28:21Z</dcterms:created>
  <dcterms:modified xsi:type="dcterms:W3CDTF">2019-08-01T11:40:31Z</dcterms:modified>
</cp:coreProperties>
</file>